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020" r:id="rId1"/>
  </p:sldMasterIdLst>
  <p:notesMasterIdLst>
    <p:notesMasterId r:id="rId12"/>
  </p:notesMasterIdLst>
  <p:sldIdLst>
    <p:sldId id="266" r:id="rId2"/>
    <p:sldId id="259" r:id="rId3"/>
    <p:sldId id="282" r:id="rId4"/>
    <p:sldId id="296" r:id="rId5"/>
    <p:sldId id="288" r:id="rId6"/>
    <p:sldId id="285" r:id="rId7"/>
    <p:sldId id="297" r:id="rId8"/>
    <p:sldId id="298" r:id="rId9"/>
    <p:sldId id="299" r:id="rId10"/>
    <p:sldId id="28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1695" autoAdjust="0"/>
    <p:restoredTop sz="94624" autoAdjust="0"/>
  </p:normalViewPr>
  <p:slideViewPr>
    <p:cSldViewPr snapToGrid="0" snapToObjects="1">
      <p:cViewPr>
        <p:scale>
          <a:sx n="66" d="100"/>
          <a:sy n="66" d="100"/>
        </p:scale>
        <p:origin x="-1032" y="-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18" y="1314"/>
    </p:cViewPr>
  </p:outlin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21.jpeg"/><Relationship Id="rId1" Type="http://schemas.openxmlformats.org/officeDocument/2006/relationships/image" Target="../media/image1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BBEBD5-3847-4B0A-B564-39020DA19AF7}" type="doc">
      <dgm:prSet loTypeId="urn:microsoft.com/office/officeart/2005/8/layout/vList3#1" loCatId="picture" qsTypeId="urn:microsoft.com/office/officeart/2005/8/quickstyle/simple4" qsCatId="simple" csTypeId="urn:microsoft.com/office/officeart/2005/8/colors/colorful4" csCatId="colorful" phldr="1"/>
      <dgm:spPr/>
    </dgm:pt>
    <dgm:pt modelId="{CC688530-6613-4B2B-B90F-C269AC41C84D}">
      <dgm:prSet phldrT="[Text]"/>
      <dgm:spPr/>
      <dgm:t>
        <a:bodyPr/>
        <a:lstStyle/>
        <a:p>
          <a:pPr algn="r"/>
          <a:r>
            <a:rPr lang="en-US" b="1" dirty="0" smtClean="0">
              <a:latin typeface="Calibri" pitchFamily="34" charset="0"/>
              <a:cs typeface="Times New Roman" pitchFamily="18" charset="0"/>
            </a:rPr>
            <a:t>Abdullah Al Nayim</a:t>
          </a:r>
          <a:r>
            <a:rPr lang="en-US" b="1" dirty="0">
              <a:latin typeface="Calibri" pitchFamily="34" charset="0"/>
              <a:cs typeface="Times New Roman" pitchFamily="18" charset="0"/>
            </a:rPr>
            <a:t/>
          </a:r>
          <a:br>
            <a:rPr lang="en-US" b="1" dirty="0">
              <a:latin typeface="Calibri" pitchFamily="34" charset="0"/>
              <a:cs typeface="Times New Roman" pitchFamily="18" charset="0"/>
            </a:rPr>
          </a:br>
          <a:r>
            <a:rPr lang="en-US" b="1" dirty="0" smtClean="0">
              <a:latin typeface="Calibri" pitchFamily="34" charset="0"/>
              <a:cs typeface="Times New Roman" pitchFamily="18" charset="0"/>
            </a:rPr>
            <a:t>CSE 063 07519</a:t>
          </a:r>
          <a:endParaRPr lang="en-US" b="1" dirty="0">
            <a:latin typeface="Calibri" pitchFamily="34" charset="0"/>
            <a:cs typeface="Times New Roman" pitchFamily="18" charset="0"/>
          </a:endParaRPr>
        </a:p>
      </dgm:t>
    </dgm:pt>
    <dgm:pt modelId="{E677F6EA-1D89-4490-8E05-41BEBB051144}" type="parTrans" cxnId="{8CF35C6D-BB82-471B-8A1B-CBF3611DCC55}">
      <dgm:prSet/>
      <dgm:spPr/>
      <dgm:t>
        <a:bodyPr/>
        <a:lstStyle/>
        <a:p>
          <a:endParaRPr lang="en-US"/>
        </a:p>
      </dgm:t>
    </dgm:pt>
    <dgm:pt modelId="{44D627DA-D527-4125-A85E-7442AEC88EAD}" type="sibTrans" cxnId="{8CF35C6D-BB82-471B-8A1B-CBF3611DCC55}">
      <dgm:prSet/>
      <dgm:spPr/>
      <dgm:t>
        <a:bodyPr/>
        <a:lstStyle/>
        <a:p>
          <a:endParaRPr lang="en-US"/>
        </a:p>
      </dgm:t>
    </dgm:pt>
    <dgm:pt modelId="{6B5BAC74-5EC9-40F7-90E4-CF3FB3AC4FF8}">
      <dgm:prSet phldrT="[Text]"/>
      <dgm:spPr/>
      <dgm:t>
        <a:bodyPr/>
        <a:lstStyle/>
        <a:p>
          <a:pPr algn="r"/>
          <a:r>
            <a:rPr lang="en-US" b="1" dirty="0" smtClean="0">
              <a:latin typeface="Calibri" pitchFamily="34" charset="0"/>
              <a:cs typeface="Times New Roman" pitchFamily="18" charset="0"/>
            </a:rPr>
            <a:t>Sanzida Islam Suchi</a:t>
          </a:r>
          <a:br>
            <a:rPr lang="en-US" b="1" dirty="0" smtClean="0">
              <a:latin typeface="Calibri" pitchFamily="34" charset="0"/>
              <a:cs typeface="Times New Roman" pitchFamily="18" charset="0"/>
            </a:rPr>
          </a:br>
          <a:r>
            <a:rPr lang="en-US" b="1" dirty="0" smtClean="0">
              <a:latin typeface="Calibri" pitchFamily="34" charset="0"/>
              <a:cs typeface="Times New Roman" pitchFamily="18" charset="0"/>
            </a:rPr>
            <a:t>CSE 063 07514</a:t>
          </a:r>
          <a:endParaRPr lang="en-US" b="1" dirty="0"/>
        </a:p>
      </dgm:t>
    </dgm:pt>
    <dgm:pt modelId="{3FE570C8-7F57-4070-BB3C-FF50FD5E4CFB}" type="parTrans" cxnId="{6D351A39-0FCF-45D2-AB07-F9CCE9BFFF73}">
      <dgm:prSet/>
      <dgm:spPr/>
      <dgm:t>
        <a:bodyPr/>
        <a:lstStyle/>
        <a:p>
          <a:endParaRPr lang="en-US"/>
        </a:p>
      </dgm:t>
    </dgm:pt>
    <dgm:pt modelId="{0ECA7CF6-AE82-4597-AD46-8547AE798607}" type="sibTrans" cxnId="{6D351A39-0FCF-45D2-AB07-F9CCE9BFFF73}">
      <dgm:prSet/>
      <dgm:spPr/>
      <dgm:t>
        <a:bodyPr/>
        <a:lstStyle/>
        <a:p>
          <a:endParaRPr lang="en-US"/>
        </a:p>
      </dgm:t>
    </dgm:pt>
    <dgm:pt modelId="{A11433C9-B71A-47F0-8AD2-AC494116F2D2}">
      <dgm:prSet phldrT="[Text]"/>
      <dgm:spPr/>
      <dgm:t>
        <a:bodyPr/>
        <a:lstStyle/>
        <a:p>
          <a:pPr algn="r"/>
          <a:r>
            <a:rPr lang="en-US" b="1" dirty="0" smtClean="0">
              <a:latin typeface="Calibri" pitchFamily="34" charset="0"/>
              <a:cs typeface="Times New Roman" pitchFamily="18" charset="0"/>
            </a:rPr>
            <a:t>Md. Nur-E-Alam Shikdar</a:t>
          </a:r>
          <a:br>
            <a:rPr lang="en-US" b="1" dirty="0" smtClean="0">
              <a:latin typeface="Calibri" pitchFamily="34" charset="0"/>
              <a:cs typeface="Times New Roman" pitchFamily="18" charset="0"/>
            </a:rPr>
          </a:br>
          <a:r>
            <a:rPr lang="en-US" b="1" dirty="0" smtClean="0">
              <a:latin typeface="Calibri" pitchFamily="34" charset="0"/>
              <a:cs typeface="Times New Roman" pitchFamily="18" charset="0"/>
            </a:rPr>
            <a:t>CSE 063 07431</a:t>
          </a:r>
          <a:endParaRPr lang="en-US" b="1" dirty="0"/>
        </a:p>
      </dgm:t>
    </dgm:pt>
    <dgm:pt modelId="{1E52ECCA-5E53-4892-A1D2-A848F1C7B8DE}" type="parTrans" cxnId="{CF2CFD6E-FADD-4098-A624-CB50CC4E7AB7}">
      <dgm:prSet/>
      <dgm:spPr/>
      <dgm:t>
        <a:bodyPr/>
        <a:lstStyle/>
        <a:p>
          <a:endParaRPr lang="en-US"/>
        </a:p>
      </dgm:t>
    </dgm:pt>
    <dgm:pt modelId="{D50BDB14-1394-4141-8990-D49ED4DFA4C8}" type="sibTrans" cxnId="{CF2CFD6E-FADD-4098-A624-CB50CC4E7AB7}">
      <dgm:prSet/>
      <dgm:spPr/>
      <dgm:t>
        <a:bodyPr/>
        <a:lstStyle/>
        <a:p>
          <a:endParaRPr lang="en-US"/>
        </a:p>
      </dgm:t>
    </dgm:pt>
    <dgm:pt modelId="{230B733D-DDBF-49E0-8521-26E0EAC75FDE}" type="pres">
      <dgm:prSet presAssocID="{A7BBEBD5-3847-4B0A-B564-39020DA19AF7}" presName="linearFlow" presStyleCnt="0">
        <dgm:presLayoutVars>
          <dgm:dir/>
          <dgm:resizeHandles val="exact"/>
        </dgm:presLayoutVars>
      </dgm:prSet>
      <dgm:spPr/>
    </dgm:pt>
    <dgm:pt modelId="{671771E2-D176-4943-B3F0-2D44E8F07B22}" type="pres">
      <dgm:prSet presAssocID="{CC688530-6613-4B2B-B90F-C269AC41C84D}" presName="composite" presStyleCnt="0"/>
      <dgm:spPr/>
    </dgm:pt>
    <dgm:pt modelId="{8E31F2EA-A3BC-4D2D-A18F-06E0BFC445CD}" type="pres">
      <dgm:prSet presAssocID="{CC688530-6613-4B2B-B90F-C269AC41C84D}" presName="imgShp" presStyleLbl="fgImgPlace1" presStyleIdx="0" presStyleCnt="3" custLinFactNeighborX="-84909" custLinFactNeighborY="-258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30B247BE-BC25-4721-A310-78E5C8330F0A}" type="pres">
      <dgm:prSet presAssocID="{CC688530-6613-4B2B-B90F-C269AC41C84D}" presName="txShp" presStyleLbl="node1" presStyleIdx="0" presStyleCnt="3" custScaleX="134394" custScaleY="96348" custLinFactNeighborX="12868" custLinFactNeighborY="-130">
        <dgm:presLayoutVars>
          <dgm:bulletEnabled val="1"/>
        </dgm:presLayoutVars>
      </dgm:prSet>
      <dgm:spPr>
        <a:prstGeom prst="flowChartAlternateProcess">
          <a:avLst/>
        </a:prstGeom>
      </dgm:spPr>
      <dgm:t>
        <a:bodyPr/>
        <a:lstStyle/>
        <a:p>
          <a:endParaRPr lang="en-US"/>
        </a:p>
      </dgm:t>
    </dgm:pt>
    <dgm:pt modelId="{470170D3-8708-424C-8A1E-E0E475BFF0E5}" type="pres">
      <dgm:prSet presAssocID="{44D627DA-D527-4125-A85E-7442AEC88EAD}" presName="spacing" presStyleCnt="0"/>
      <dgm:spPr/>
    </dgm:pt>
    <dgm:pt modelId="{6731FB4F-8867-49A4-8916-74671035F35C}" type="pres">
      <dgm:prSet presAssocID="{6B5BAC74-5EC9-40F7-90E4-CF3FB3AC4FF8}" presName="composite" presStyleCnt="0"/>
      <dgm:spPr/>
    </dgm:pt>
    <dgm:pt modelId="{18A11D58-6496-48E0-BA4E-2FA4C39CCBE2}" type="pres">
      <dgm:prSet presAssocID="{6B5BAC74-5EC9-40F7-90E4-CF3FB3AC4FF8}" presName="imgShp" presStyleLbl="fgImgPlace1" presStyleIdx="1" presStyleCnt="3" custScaleX="106528" custScaleY="114987" custLinFactNeighborX="-11118" custLinFactNeighborY="1674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</dgm:pt>
    <dgm:pt modelId="{B0F53A9E-DA6C-4484-8F64-34FF536FC242}" type="pres">
      <dgm:prSet presAssocID="{6B5BAC74-5EC9-40F7-90E4-CF3FB3AC4FF8}" presName="txShp" presStyleLbl="node1" presStyleIdx="1" presStyleCnt="3" custScaleX="134394" custScaleY="109853" custLinFactNeighborX="30285" custLinFactNeighborY="1506">
        <dgm:presLayoutVars>
          <dgm:bulletEnabled val="1"/>
        </dgm:presLayoutVars>
      </dgm:prSet>
      <dgm:spPr>
        <a:prstGeom prst="flowChartAlternateProcess">
          <a:avLst/>
        </a:prstGeom>
      </dgm:spPr>
      <dgm:t>
        <a:bodyPr/>
        <a:lstStyle/>
        <a:p>
          <a:endParaRPr lang="en-US"/>
        </a:p>
      </dgm:t>
    </dgm:pt>
    <dgm:pt modelId="{C3C60540-E3AE-487C-8708-16B152A19F6D}" type="pres">
      <dgm:prSet presAssocID="{0ECA7CF6-AE82-4597-AD46-8547AE798607}" presName="spacing" presStyleCnt="0"/>
      <dgm:spPr/>
    </dgm:pt>
    <dgm:pt modelId="{0690B76C-D7BF-4643-9D57-309786E9FC28}" type="pres">
      <dgm:prSet presAssocID="{A11433C9-B71A-47F0-8AD2-AC494116F2D2}" presName="composite" presStyleCnt="0"/>
      <dgm:spPr/>
    </dgm:pt>
    <dgm:pt modelId="{6DE02BCA-B1BD-4023-BC29-E8B664BCBF1A}" type="pres">
      <dgm:prSet presAssocID="{A11433C9-B71A-47F0-8AD2-AC494116F2D2}" presName="imgShp" presStyleLbl="fgImgPlace1" presStyleIdx="2" presStyleCnt="3" custLinFactNeighborX="22042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</dgm:pt>
    <dgm:pt modelId="{6F76432B-43AC-442D-A9DB-1D153885FCF6}" type="pres">
      <dgm:prSet presAssocID="{A11433C9-B71A-47F0-8AD2-AC494116F2D2}" presName="txShp" presStyleLbl="node1" presStyleIdx="2" presStyleCnt="3" custScaleX="121215" custLinFactNeighborX="10847" custLinFactNeighborY="130">
        <dgm:presLayoutVars>
          <dgm:bulletEnabled val="1"/>
        </dgm:presLayoutVars>
      </dgm:prSet>
      <dgm:spPr>
        <a:prstGeom prst="flowChartAlternateProcess">
          <a:avLst/>
        </a:prstGeom>
      </dgm:spPr>
      <dgm:t>
        <a:bodyPr/>
        <a:lstStyle/>
        <a:p>
          <a:endParaRPr lang="en-US"/>
        </a:p>
      </dgm:t>
    </dgm:pt>
  </dgm:ptLst>
  <dgm:cxnLst>
    <dgm:cxn modelId="{CF2CFD6E-FADD-4098-A624-CB50CC4E7AB7}" srcId="{A7BBEBD5-3847-4B0A-B564-39020DA19AF7}" destId="{A11433C9-B71A-47F0-8AD2-AC494116F2D2}" srcOrd="2" destOrd="0" parTransId="{1E52ECCA-5E53-4892-A1D2-A848F1C7B8DE}" sibTransId="{D50BDB14-1394-4141-8990-D49ED4DFA4C8}"/>
    <dgm:cxn modelId="{722DEABB-E6BD-7142-8375-9D85AC46BFCE}" type="presOf" srcId="{CC688530-6613-4B2B-B90F-C269AC41C84D}" destId="{30B247BE-BC25-4721-A310-78E5C8330F0A}" srcOrd="0" destOrd="0" presId="urn:microsoft.com/office/officeart/2005/8/layout/vList3#1"/>
    <dgm:cxn modelId="{8CF35C6D-BB82-471B-8A1B-CBF3611DCC55}" srcId="{A7BBEBD5-3847-4B0A-B564-39020DA19AF7}" destId="{CC688530-6613-4B2B-B90F-C269AC41C84D}" srcOrd="0" destOrd="0" parTransId="{E677F6EA-1D89-4490-8E05-41BEBB051144}" sibTransId="{44D627DA-D527-4125-A85E-7442AEC88EAD}"/>
    <dgm:cxn modelId="{787DB360-39C8-D340-9373-74E3C890F636}" type="presOf" srcId="{A7BBEBD5-3847-4B0A-B564-39020DA19AF7}" destId="{230B733D-DDBF-49E0-8521-26E0EAC75FDE}" srcOrd="0" destOrd="0" presId="urn:microsoft.com/office/officeart/2005/8/layout/vList3#1"/>
    <dgm:cxn modelId="{7FD13C14-CCF4-0647-9831-A4661FC04327}" type="presOf" srcId="{A11433C9-B71A-47F0-8AD2-AC494116F2D2}" destId="{6F76432B-43AC-442D-A9DB-1D153885FCF6}" srcOrd="0" destOrd="0" presId="urn:microsoft.com/office/officeart/2005/8/layout/vList3#1"/>
    <dgm:cxn modelId="{6D351A39-0FCF-45D2-AB07-F9CCE9BFFF73}" srcId="{A7BBEBD5-3847-4B0A-B564-39020DA19AF7}" destId="{6B5BAC74-5EC9-40F7-90E4-CF3FB3AC4FF8}" srcOrd="1" destOrd="0" parTransId="{3FE570C8-7F57-4070-BB3C-FF50FD5E4CFB}" sibTransId="{0ECA7CF6-AE82-4597-AD46-8547AE798607}"/>
    <dgm:cxn modelId="{1A38392A-50EC-B84A-8F82-9100418F6A48}" type="presOf" srcId="{6B5BAC74-5EC9-40F7-90E4-CF3FB3AC4FF8}" destId="{B0F53A9E-DA6C-4484-8F64-34FF536FC242}" srcOrd="0" destOrd="0" presId="urn:microsoft.com/office/officeart/2005/8/layout/vList3#1"/>
    <dgm:cxn modelId="{D1207AF7-D6CA-DE4F-A0FB-D041D86F59C9}" type="presParOf" srcId="{230B733D-DDBF-49E0-8521-26E0EAC75FDE}" destId="{671771E2-D176-4943-B3F0-2D44E8F07B22}" srcOrd="0" destOrd="0" presId="urn:microsoft.com/office/officeart/2005/8/layout/vList3#1"/>
    <dgm:cxn modelId="{8C6F3447-7721-C047-9583-49DA00B793C6}" type="presParOf" srcId="{671771E2-D176-4943-B3F0-2D44E8F07B22}" destId="{8E31F2EA-A3BC-4D2D-A18F-06E0BFC445CD}" srcOrd="0" destOrd="0" presId="urn:microsoft.com/office/officeart/2005/8/layout/vList3#1"/>
    <dgm:cxn modelId="{2DC8CB49-A473-8547-A846-5D07D0D74F95}" type="presParOf" srcId="{671771E2-D176-4943-B3F0-2D44E8F07B22}" destId="{30B247BE-BC25-4721-A310-78E5C8330F0A}" srcOrd="1" destOrd="0" presId="urn:microsoft.com/office/officeart/2005/8/layout/vList3#1"/>
    <dgm:cxn modelId="{5F0A6414-1EF0-DC40-9F31-5629EE177A98}" type="presParOf" srcId="{230B733D-DDBF-49E0-8521-26E0EAC75FDE}" destId="{470170D3-8708-424C-8A1E-E0E475BFF0E5}" srcOrd="1" destOrd="0" presId="urn:microsoft.com/office/officeart/2005/8/layout/vList3#1"/>
    <dgm:cxn modelId="{0480B428-079B-D94F-8E3F-033D8CB868AE}" type="presParOf" srcId="{230B733D-DDBF-49E0-8521-26E0EAC75FDE}" destId="{6731FB4F-8867-49A4-8916-74671035F35C}" srcOrd="2" destOrd="0" presId="urn:microsoft.com/office/officeart/2005/8/layout/vList3#1"/>
    <dgm:cxn modelId="{D5729110-D911-9348-BAA0-E31547B46E63}" type="presParOf" srcId="{6731FB4F-8867-49A4-8916-74671035F35C}" destId="{18A11D58-6496-48E0-BA4E-2FA4C39CCBE2}" srcOrd="0" destOrd="0" presId="urn:microsoft.com/office/officeart/2005/8/layout/vList3#1"/>
    <dgm:cxn modelId="{C648368F-F9B1-054A-ABC2-4207A30966D1}" type="presParOf" srcId="{6731FB4F-8867-49A4-8916-74671035F35C}" destId="{B0F53A9E-DA6C-4484-8F64-34FF536FC242}" srcOrd="1" destOrd="0" presId="urn:microsoft.com/office/officeart/2005/8/layout/vList3#1"/>
    <dgm:cxn modelId="{7B1268F0-6C32-D743-A5E1-FFC0B4DCAD4B}" type="presParOf" srcId="{230B733D-DDBF-49E0-8521-26E0EAC75FDE}" destId="{C3C60540-E3AE-487C-8708-16B152A19F6D}" srcOrd="3" destOrd="0" presId="urn:microsoft.com/office/officeart/2005/8/layout/vList3#1"/>
    <dgm:cxn modelId="{2B489704-765C-0147-AAB8-D72CB234F13B}" type="presParOf" srcId="{230B733D-DDBF-49E0-8521-26E0EAC75FDE}" destId="{0690B76C-D7BF-4643-9D57-309786E9FC28}" srcOrd="4" destOrd="0" presId="urn:microsoft.com/office/officeart/2005/8/layout/vList3#1"/>
    <dgm:cxn modelId="{CE5C23C9-673F-1E4D-9E55-1F129A5AFCA2}" type="presParOf" srcId="{0690B76C-D7BF-4643-9D57-309786E9FC28}" destId="{6DE02BCA-B1BD-4023-BC29-E8B664BCBF1A}" srcOrd="0" destOrd="0" presId="urn:microsoft.com/office/officeart/2005/8/layout/vList3#1"/>
    <dgm:cxn modelId="{191A60FD-C363-A545-B9EC-B4888F5778B6}" type="presParOf" srcId="{0690B76C-D7BF-4643-9D57-309786E9FC28}" destId="{6F76432B-43AC-442D-A9DB-1D153885FCF6}" srcOrd="1" destOrd="0" presId="urn:microsoft.com/office/officeart/2005/8/layout/vList3#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B247BE-BC25-4721-A310-78E5C8330F0A}">
      <dsp:nvSpPr>
        <dsp:cNvPr id="0" name=""/>
        <dsp:cNvSpPr/>
      </dsp:nvSpPr>
      <dsp:spPr>
        <a:xfrm rot="10800000">
          <a:off x="502038" y="17234"/>
          <a:ext cx="4221697" cy="862088"/>
        </a:xfrm>
        <a:prstGeom prst="flowChartAlternateProcess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94567" tIns="80010" rIns="149352" bIns="80010" numCol="1" spcCol="1270" anchor="ctr" anchorCtr="0">
          <a:noAutofit/>
        </a:bodyPr>
        <a:lstStyle/>
        <a:p>
          <a:pPr lvl="0" algn="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kern="1200" dirty="0" smtClean="0">
              <a:latin typeface="Calibri" pitchFamily="34" charset="0"/>
              <a:cs typeface="Times New Roman" pitchFamily="18" charset="0"/>
            </a:rPr>
            <a:t>Abdullah Al Nayim</a:t>
          </a:r>
          <a:r>
            <a:rPr lang="en-US" sz="2100" b="1" kern="1200" dirty="0">
              <a:latin typeface="Calibri" pitchFamily="34" charset="0"/>
              <a:cs typeface="Times New Roman" pitchFamily="18" charset="0"/>
            </a:rPr>
            <a:t/>
          </a:r>
          <a:br>
            <a:rPr lang="en-US" sz="2100" b="1" kern="1200" dirty="0">
              <a:latin typeface="Calibri" pitchFamily="34" charset="0"/>
              <a:cs typeface="Times New Roman" pitchFamily="18" charset="0"/>
            </a:rPr>
          </a:br>
          <a:r>
            <a:rPr lang="en-US" sz="2100" b="1" kern="1200" dirty="0" smtClean="0">
              <a:latin typeface="Calibri" pitchFamily="34" charset="0"/>
              <a:cs typeface="Times New Roman" pitchFamily="18" charset="0"/>
            </a:rPr>
            <a:t>CSE 063 07519</a:t>
          </a:r>
          <a:endParaRPr lang="en-US" sz="2100" b="1" kern="1200" dirty="0">
            <a:latin typeface="Calibri" pitchFamily="34" charset="0"/>
            <a:cs typeface="Times New Roman" pitchFamily="18" charset="0"/>
          </a:endParaRPr>
        </a:p>
      </dsp:txBody>
      <dsp:txXfrm rot="10800000">
        <a:off x="544121" y="59317"/>
        <a:ext cx="4137531" cy="777922"/>
      </dsp:txXfrm>
    </dsp:sp>
    <dsp:sp modelId="{8E31F2EA-A3BC-4D2D-A18F-06E0BFC445CD}">
      <dsp:nvSpPr>
        <dsp:cNvPr id="0" name=""/>
        <dsp:cNvSpPr/>
      </dsp:nvSpPr>
      <dsp:spPr>
        <a:xfrm>
          <a:off x="0" y="0"/>
          <a:ext cx="894765" cy="894765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0F53A9E-DA6C-4484-8F64-34FF536FC242}">
      <dsp:nvSpPr>
        <dsp:cNvPr id="0" name=""/>
        <dsp:cNvSpPr/>
      </dsp:nvSpPr>
      <dsp:spPr>
        <a:xfrm rot="10800000">
          <a:off x="502038" y="1200362"/>
          <a:ext cx="4221697" cy="982926"/>
        </a:xfrm>
        <a:prstGeom prst="flowChartAlternateProcess">
          <a:avLst/>
        </a:prstGeom>
        <a:gradFill rotWithShape="0">
          <a:gsLst>
            <a:gs pos="0">
              <a:schemeClr val="accent4">
                <a:hueOff val="-2232385"/>
                <a:satOff val="13449"/>
                <a:lumOff val="1078"/>
                <a:alphaOff val="0"/>
                <a:shade val="51000"/>
                <a:satMod val="130000"/>
              </a:schemeClr>
            </a:gs>
            <a:gs pos="80000">
              <a:schemeClr val="accent4">
                <a:hueOff val="-2232385"/>
                <a:satOff val="13449"/>
                <a:lumOff val="1078"/>
                <a:alphaOff val="0"/>
                <a:shade val="93000"/>
                <a:satMod val="130000"/>
              </a:schemeClr>
            </a:gs>
            <a:gs pos="100000">
              <a:schemeClr val="accent4">
                <a:hueOff val="-2232385"/>
                <a:satOff val="13449"/>
                <a:lumOff val="107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94567" tIns="80010" rIns="149352" bIns="80010" numCol="1" spcCol="1270" anchor="ctr" anchorCtr="0">
          <a:noAutofit/>
        </a:bodyPr>
        <a:lstStyle/>
        <a:p>
          <a:pPr lvl="0" algn="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kern="1200" dirty="0" smtClean="0">
              <a:latin typeface="Calibri" pitchFamily="34" charset="0"/>
              <a:cs typeface="Times New Roman" pitchFamily="18" charset="0"/>
            </a:rPr>
            <a:t>Sanzida Islam Suchi</a:t>
          </a:r>
          <a:br>
            <a:rPr lang="en-US" sz="2100" b="1" kern="1200" dirty="0" smtClean="0">
              <a:latin typeface="Calibri" pitchFamily="34" charset="0"/>
              <a:cs typeface="Times New Roman" pitchFamily="18" charset="0"/>
            </a:rPr>
          </a:br>
          <a:r>
            <a:rPr lang="en-US" sz="2100" b="1" kern="1200" dirty="0" smtClean="0">
              <a:latin typeface="Calibri" pitchFamily="34" charset="0"/>
              <a:cs typeface="Times New Roman" pitchFamily="18" charset="0"/>
            </a:rPr>
            <a:t>CSE 063 07514</a:t>
          </a:r>
          <a:endParaRPr lang="en-US" sz="2100" b="1" kern="1200" dirty="0"/>
        </a:p>
      </dsp:txBody>
      <dsp:txXfrm rot="10800000">
        <a:off x="550020" y="1248344"/>
        <a:ext cx="4125733" cy="886962"/>
      </dsp:txXfrm>
    </dsp:sp>
    <dsp:sp modelId="{18A11D58-6496-48E0-BA4E-2FA4C39CCBE2}">
      <dsp:nvSpPr>
        <dsp:cNvPr id="0" name=""/>
        <dsp:cNvSpPr/>
      </dsp:nvSpPr>
      <dsp:spPr>
        <a:xfrm>
          <a:off x="215158" y="1178896"/>
          <a:ext cx="953175" cy="1028863"/>
        </a:xfrm>
        <a:prstGeom prst="ellipse">
          <a:avLst/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F76432B-43AC-442D-A9DB-1D153885FCF6}">
      <dsp:nvSpPr>
        <dsp:cNvPr id="0" name=""/>
        <dsp:cNvSpPr/>
      </dsp:nvSpPr>
      <dsp:spPr>
        <a:xfrm rot="10800000">
          <a:off x="855834" y="2461039"/>
          <a:ext cx="3807707" cy="894765"/>
        </a:xfrm>
        <a:prstGeom prst="flowChartAlternateProcess">
          <a:avLst/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shade val="51000"/>
                <a:satMod val="130000"/>
              </a:schemeClr>
            </a:gs>
            <a:gs pos="80000">
              <a:schemeClr val="accent4">
                <a:hueOff val="-4464770"/>
                <a:satOff val="26899"/>
                <a:lumOff val="2156"/>
                <a:alphaOff val="0"/>
                <a:shade val="93000"/>
                <a:satMod val="13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94567" tIns="80010" rIns="149352" bIns="80010" numCol="1" spcCol="1270" anchor="ctr" anchorCtr="0">
          <a:noAutofit/>
        </a:bodyPr>
        <a:lstStyle/>
        <a:p>
          <a:pPr lvl="0" algn="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kern="1200" dirty="0" smtClean="0">
              <a:latin typeface="Calibri" pitchFamily="34" charset="0"/>
              <a:cs typeface="Times New Roman" pitchFamily="18" charset="0"/>
            </a:rPr>
            <a:t>Md. Nur-E-Alam Shikdar</a:t>
          </a:r>
          <a:br>
            <a:rPr lang="en-US" sz="2100" b="1" kern="1200" dirty="0" smtClean="0">
              <a:latin typeface="Calibri" pitchFamily="34" charset="0"/>
              <a:cs typeface="Times New Roman" pitchFamily="18" charset="0"/>
            </a:rPr>
          </a:br>
          <a:r>
            <a:rPr lang="en-US" sz="2100" b="1" kern="1200" dirty="0" smtClean="0">
              <a:latin typeface="Calibri" pitchFamily="34" charset="0"/>
              <a:cs typeface="Times New Roman" pitchFamily="18" charset="0"/>
            </a:rPr>
            <a:t>CSE 063 07431</a:t>
          </a:r>
          <a:endParaRPr lang="en-US" sz="2100" b="1" kern="1200" dirty="0"/>
        </a:p>
      </dsp:txBody>
      <dsp:txXfrm rot="10800000">
        <a:off x="899512" y="2504717"/>
        <a:ext cx="3720351" cy="807409"/>
      </dsp:txXfrm>
    </dsp:sp>
    <dsp:sp modelId="{6DE02BCA-B1BD-4023-BC29-E8B664BCBF1A}">
      <dsp:nvSpPr>
        <dsp:cNvPr id="0" name=""/>
        <dsp:cNvSpPr/>
      </dsp:nvSpPr>
      <dsp:spPr>
        <a:xfrm>
          <a:off x="598152" y="2459875"/>
          <a:ext cx="894765" cy="894765"/>
        </a:xfrm>
        <a:prstGeom prst="ellipse">
          <a:avLst/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#1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1.jpeg>
</file>

<file path=ppt/media/image2.jpeg>
</file>

<file path=ppt/media/image21.jpeg>
</file>

<file path=ppt/media/image3.jpeg>
</file>

<file path=ppt/media/image31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27B041-2E47-3240-B47C-2E10367DE31D}" type="datetimeFigureOut">
              <a:rPr lang="en-US" smtClean="0"/>
              <a:pPr/>
              <a:t>12/20/2019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63F9FD-9C4E-CD4E-B9BA-15CF2B0F0AA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5708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68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10 December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QUEST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DEC5C-7076-8346-B055-4495176649D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10 December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QUEST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DEC5C-7076-8346-B055-4495176649D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785600" y="274681"/>
            <a:ext cx="36576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0" y="274681"/>
            <a:ext cx="107696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10 December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QUEST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DEC5C-7076-8346-B055-4495176649D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10 December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QUEST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DEC5C-7076-8346-B055-4495176649D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4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10 December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QUEST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DEC5C-7076-8346-B055-4495176649D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0" y="1600206"/>
            <a:ext cx="7213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0" y="1600206"/>
            <a:ext cx="7213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10 December 2016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QUEST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DEC5C-7076-8346-B055-4495176649D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96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96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10 December 2016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QUEST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DEC5C-7076-8346-B055-4495176649D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10 December 2016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QUEST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DEC5C-7076-8346-B055-4495176649D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10 December 2016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QUEST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DEC5C-7076-8346-B055-4495176649D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9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10 December 2016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QUEST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DEC5C-7076-8346-B055-4495176649D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10 December 2016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QUEST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DEC5C-7076-8346-B055-4495176649D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6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9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10 December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9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QUEST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9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DEC5C-7076-8346-B055-4495176649D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21" r:id="rId1"/>
    <p:sldLayoutId id="2147484022" r:id="rId2"/>
    <p:sldLayoutId id="2147484023" r:id="rId3"/>
    <p:sldLayoutId id="2147484024" r:id="rId4"/>
    <p:sldLayoutId id="2147484025" r:id="rId5"/>
    <p:sldLayoutId id="2147484026" r:id="rId6"/>
    <p:sldLayoutId id="2147484027" r:id="rId7"/>
    <p:sldLayoutId id="2147484028" r:id="rId8"/>
    <p:sldLayoutId id="2147484029" r:id="rId9"/>
    <p:sldLayoutId id="2147484030" r:id="rId10"/>
    <p:sldLayoutId id="2147484031" r:id="rId11"/>
  </p:sldLayoutIdLst>
  <p:transition spd="med">
    <p:fade/>
  </p:transition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0" y="645464"/>
            <a:ext cx="4824536" cy="2743199"/>
          </a:xfrm>
        </p:spPr>
        <p:txBody>
          <a:bodyPr>
            <a:normAutofit/>
          </a:bodyPr>
          <a:lstStyle/>
          <a:p>
            <a:pPr algn="ctr"/>
            <a:r>
              <a:rPr lang="en-US" sz="4000" dirty="0" smtClean="0">
                <a:solidFill>
                  <a:srgbClr val="002060"/>
                </a:solidFill>
                <a:latin typeface="Cambria" panose="02040503050406030204" pitchFamily="18" charset="0"/>
              </a:rPr>
              <a:t>Presented By</a:t>
            </a:r>
            <a:endParaRPr lang="en-US" sz="4000" dirty="0">
              <a:solidFill>
                <a:srgbClr val="002060"/>
              </a:solidFill>
              <a:latin typeface="Cambria" panose="02040503050406030204" pitchFamily="18" charset="0"/>
            </a:endParaRP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xmlns="" val="380795105"/>
              </p:ext>
            </p:extLst>
          </p:nvPr>
        </p:nvGraphicFramePr>
        <p:xfrm>
          <a:off x="1" y="2819017"/>
          <a:ext cx="4723736" cy="3356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817B6E89-6474-4AB4-90D5-2C2FB4120F1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 bwMode="ltGray">
          <a:xfrm>
            <a:off x="4795741" y="0"/>
            <a:ext cx="7396259" cy="6858000"/>
          </a:xfrm>
          <a:prstGeom prst="rect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smtClean="0">
                <a:solidFill>
                  <a:schemeClr val="bg1"/>
                </a:solidFill>
                <a:latin typeface="Cambria" pitchFamily="18" charset="0"/>
                <a:cs typeface="Times New Roman" pitchFamily="18" charset="0"/>
              </a:rPr>
              <a:t>Hello Doctor </a:t>
            </a:r>
            <a:r>
              <a:rPr lang="en-US" b="1" dirty="0" smtClean="0">
                <a:solidFill>
                  <a:srgbClr val="00B0F0"/>
                </a:solidFill>
                <a:latin typeface="Cambria" pitchFamily="18" charset="0"/>
                <a:cs typeface="Times New Roman" pitchFamily="18" charset="0"/>
              </a:rPr>
              <a:t/>
            </a:r>
            <a:br>
              <a:rPr lang="en-US" b="1" dirty="0" smtClean="0">
                <a:solidFill>
                  <a:srgbClr val="00B0F0"/>
                </a:solidFill>
                <a:latin typeface="Cambria" pitchFamily="18" charset="0"/>
                <a:cs typeface="Times New Roman" pitchFamily="18" charset="0"/>
              </a:rPr>
            </a:br>
            <a:r>
              <a:rPr lang="en-US" sz="3200" b="1" dirty="0" smtClean="0">
                <a:solidFill>
                  <a:schemeClr val="bg1">
                    <a:lumMod val="85000"/>
                  </a:schemeClr>
                </a:solidFill>
                <a:latin typeface="Cambria" pitchFamily="18" charset="0"/>
                <a:cs typeface="Times New Roman" pitchFamily="18" charset="0"/>
              </a:rPr>
              <a:t> </a:t>
            </a:r>
            <a:r>
              <a:rPr lang="en-US" sz="3200" dirty="0" smtClean="0">
                <a:latin typeface="Cambria" pitchFamily="18" charset="0"/>
              </a:rPr>
              <a:t>Online Doctor’s Appointment System</a:t>
            </a:r>
            <a:endParaRPr lang="en-US" sz="3200" dirty="0">
              <a:solidFill>
                <a:schemeClr val="bg1">
                  <a:lumMod val="85000"/>
                </a:schemeClr>
              </a:solidFill>
              <a:latin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11554324"/>
      </p:ext>
    </p:extLst>
  </p:cSld>
  <p:clrMapOvr>
    <a:masterClrMapping/>
  </p:clrMapOvr>
  <p:transition spd="med">
    <p:wipe dir="d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Capture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19660" y="0"/>
            <a:ext cx="12311663" cy="7126942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DEC5C-7076-8346-B055-4495176649DC}" type="slidenum">
              <a:rPr lang="en-US" sz="1100" smtClean="0">
                <a:latin typeface="Cambria" charset="0"/>
                <a:ea typeface="Cambria" charset="0"/>
                <a:cs typeface="Cambria" charset="0"/>
              </a:rPr>
              <a:pPr/>
              <a:t>10</a:t>
            </a:fld>
            <a:endParaRPr lang="en-US" sz="1100" dirty="0"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95557498"/>
      </p:ext>
    </p:extLst>
  </p:cSld>
  <p:clrMapOvr>
    <a:masterClrMapping/>
  </p:clrMapOvr>
  <p:transition spd="med">
    <p:wipe dir="d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7157"/>
            <a:ext cx="12192000" cy="6029235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/>
            <a:r>
              <a:rPr lang="en-SG" sz="7200" b="1" dirty="0" smtClean="0">
                <a:solidFill>
                  <a:schemeClr val="bg1"/>
                </a:solidFill>
                <a:latin typeface="Cambria" panose="02040503050406030204" pitchFamily="18" charset="0"/>
              </a:rPr>
              <a:t>Data Flow Diagram</a:t>
            </a:r>
            <a:endParaRPr lang="en-SG" sz="7200" b="1" dirty="0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212" y="1470212"/>
            <a:ext cx="2493620" cy="3406610"/>
          </a:xfrm>
        </p:spPr>
        <p:txBody>
          <a:bodyPr/>
          <a:lstStyle/>
          <a:p>
            <a:endParaRPr lang="en-US" dirty="0">
              <a:solidFill>
                <a:schemeClr val="tx2"/>
              </a:solidFill>
              <a:latin typeface="Cambria" charset="0"/>
              <a:ea typeface="Cambria" charset="0"/>
              <a:cs typeface="Cambria" charset="0"/>
            </a:endParaRPr>
          </a:p>
          <a:p>
            <a:pPr>
              <a:buNone/>
            </a:pPr>
            <a:endParaRPr lang="en-US" dirty="0">
              <a:solidFill>
                <a:schemeClr val="tx2"/>
              </a:solidFill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7147303"/>
            <a:ext cx="2844800" cy="365125"/>
          </a:xfrm>
        </p:spPr>
        <p:txBody>
          <a:bodyPr/>
          <a:lstStyle/>
          <a:p>
            <a:r>
              <a:rPr lang="en-US" dirty="0">
                <a:latin typeface="Cambria" charset="0"/>
                <a:ea typeface="Cambria" charset="0"/>
                <a:cs typeface="Cambria" charset="0"/>
              </a:rPr>
              <a:t>10 December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737601" y="-1039906"/>
            <a:ext cx="3860800" cy="365125"/>
          </a:xfrm>
        </p:spPr>
        <p:txBody>
          <a:bodyPr/>
          <a:lstStyle/>
          <a:p>
            <a:endParaRPr lang="en-US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32DEC5C-7076-8346-B055-4495176649DC}" type="slidenum">
              <a:rPr lang="en-US" smtClean="0">
                <a:latin typeface="Cambria" charset="0"/>
                <a:ea typeface="Cambria" charset="0"/>
                <a:cs typeface="Cambria" charset="0"/>
              </a:rPr>
              <a:pPr/>
              <a:t>2</a:t>
            </a:fld>
            <a:endParaRPr lang="en-US"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45697569"/>
      </p:ext>
    </p:extLst>
  </p:cSld>
  <p:clrMapOvr>
    <a:masterClrMapping/>
  </p:clrMapOvr>
  <p:transition spd="med">
    <p:wipe dir="d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91886"/>
            <a:ext cx="12192000" cy="1066800"/>
          </a:xfr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Cambria" pitchFamily="18" charset="0"/>
              </a:rPr>
              <a:t>Task List </a:t>
            </a:r>
            <a:br>
              <a:rPr lang="en-US" b="1" dirty="0" smtClean="0">
                <a:solidFill>
                  <a:schemeClr val="bg1"/>
                </a:solidFill>
                <a:latin typeface="Cambria" pitchFamily="18" charset="0"/>
              </a:rPr>
            </a:br>
            <a:r>
              <a:rPr lang="en-US" sz="2800" b="1" dirty="0" smtClean="0">
                <a:solidFill>
                  <a:schemeClr val="bg1"/>
                </a:solidFill>
                <a:latin typeface="Cambria" pitchFamily="18" charset="0"/>
              </a:rPr>
              <a:t>(Service)</a:t>
            </a:r>
            <a:endParaRPr lang="en-US" sz="2800" b="1" dirty="0">
              <a:solidFill>
                <a:schemeClr val="bg1"/>
              </a:solidFill>
              <a:latin typeface="Cambria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" y="1458686"/>
            <a:ext cx="11976847" cy="4897666"/>
          </a:xfrm>
        </p:spPr>
        <p:txBody>
          <a:bodyPr anchor="t">
            <a:normAutofit/>
          </a:bodyPr>
          <a:lstStyle/>
          <a:p>
            <a:pPr algn="just">
              <a:buNone/>
            </a:pPr>
            <a:endParaRPr lang="en-US" sz="2800" b="1" dirty="0" smtClean="0">
              <a:solidFill>
                <a:schemeClr val="tx2"/>
              </a:solidFill>
              <a:latin typeface="Cambria" pitchFamily="18" charset="0"/>
              <a:ea typeface="Cambria" charset="0"/>
              <a:cs typeface="Times New Roman" pitchFamily="18" charset="0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sz="2800" b="1" dirty="0" smtClean="0">
                <a:solidFill>
                  <a:schemeClr val="tx2"/>
                </a:solidFill>
                <a:latin typeface="Cambria" pitchFamily="18" charset="0"/>
                <a:ea typeface="Cambria" charset="0"/>
                <a:cs typeface="Times New Roman" pitchFamily="18" charset="0"/>
              </a:rPr>
              <a:t>Recieving client’s request  to make an appopinment</a:t>
            </a:r>
            <a:r>
              <a:rPr lang="en-US" sz="2800" dirty="0" smtClean="0">
                <a:solidFill>
                  <a:schemeClr val="tx2"/>
                </a:solidFill>
                <a:latin typeface="Cambria" pitchFamily="18" charset="0"/>
                <a:ea typeface="Cambria" charset="0"/>
                <a:cs typeface="Times New Roman" pitchFamily="18" charset="0"/>
              </a:rPr>
              <a:t>.</a:t>
            </a:r>
          </a:p>
          <a:p>
            <a:pPr algn="just">
              <a:buFont typeface="Wingdings" pitchFamily="2" charset="2"/>
              <a:buChar char="Ø"/>
            </a:pPr>
            <a:endParaRPr lang="en-US" sz="2800" b="1" dirty="0" smtClean="0">
              <a:solidFill>
                <a:schemeClr val="tx2"/>
              </a:solidFill>
              <a:latin typeface="Cambria" pitchFamily="18" charset="0"/>
              <a:ea typeface="Cambria" charset="0"/>
              <a:cs typeface="Times New Roman" pitchFamily="18" charset="0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sz="2800" b="1" dirty="0" smtClean="0">
                <a:solidFill>
                  <a:schemeClr val="tx2"/>
                </a:solidFill>
                <a:latin typeface="Cambria" pitchFamily="18" charset="0"/>
                <a:ea typeface="Cambria" charset="0"/>
                <a:cs typeface="Times New Roman" pitchFamily="18" charset="0"/>
              </a:rPr>
              <a:t>Check desired doctor’s availability .</a:t>
            </a:r>
          </a:p>
          <a:p>
            <a:pPr algn="just">
              <a:buFont typeface="Wingdings" pitchFamily="2" charset="2"/>
              <a:buChar char="Ø"/>
            </a:pPr>
            <a:endParaRPr lang="en-US" sz="2800" b="1" dirty="0" smtClean="0">
              <a:solidFill>
                <a:schemeClr val="tx2"/>
              </a:solidFill>
              <a:latin typeface="Cambria" pitchFamily="18" charset="0"/>
              <a:ea typeface="Cambria" charset="0"/>
              <a:cs typeface="Times New Roman" pitchFamily="18" charset="0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sz="2800" b="1" dirty="0" smtClean="0">
                <a:solidFill>
                  <a:schemeClr val="tx2"/>
                </a:solidFill>
                <a:latin typeface="Cambria" pitchFamily="18" charset="0"/>
                <a:ea typeface="Cambria" charset="0"/>
                <a:cs typeface="Times New Roman" pitchFamily="18" charset="0"/>
              </a:rPr>
              <a:t>Give feedback and confirm payment.</a:t>
            </a:r>
          </a:p>
          <a:p>
            <a:pPr algn="just">
              <a:buFont typeface="Wingdings" pitchFamily="2" charset="2"/>
              <a:buChar char="Ø"/>
            </a:pPr>
            <a:endParaRPr lang="en-US" sz="2800" b="1" dirty="0" smtClean="0">
              <a:solidFill>
                <a:schemeClr val="tx2"/>
              </a:solidFill>
              <a:latin typeface="Cambria" pitchFamily="18" charset="0"/>
              <a:ea typeface="Cambria" charset="0"/>
              <a:cs typeface="Times New Roman" pitchFamily="18" charset="0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sz="2800" b="1" dirty="0" smtClean="0">
                <a:solidFill>
                  <a:schemeClr val="tx2"/>
                </a:solidFill>
                <a:latin typeface="Cambria" pitchFamily="18" charset="0"/>
                <a:ea typeface="Cambria" charset="0"/>
                <a:cs typeface="Times New Roman" pitchFamily="18" charset="0"/>
              </a:rPr>
              <a:t>Make confirmation message to client.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7183158"/>
            <a:ext cx="2844800" cy="365125"/>
          </a:xfrm>
        </p:spPr>
        <p:txBody>
          <a:bodyPr/>
          <a:lstStyle/>
          <a:p>
            <a:r>
              <a:rPr lang="en-US" dirty="0"/>
              <a:t>10 December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54400" y="-699247"/>
            <a:ext cx="3860800" cy="365125"/>
          </a:xfrm>
        </p:spPr>
        <p:txBody>
          <a:bodyPr/>
          <a:lstStyle/>
          <a:p>
            <a:r>
              <a:rPr lang="en-US"/>
              <a:t>QUEST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32DEC5C-7076-8346-B055-4495176649DC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04931608"/>
      </p:ext>
    </p:extLst>
  </p:cSld>
  <p:clrMapOvr>
    <a:masterClrMapping/>
  </p:clrMapOvr>
  <p:transition spd="med">
    <p:wipe dir="d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91886"/>
            <a:ext cx="12192000" cy="1066800"/>
          </a:xfr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Cambria" pitchFamily="18" charset="0"/>
              </a:rPr>
              <a:t>Task List </a:t>
            </a:r>
            <a:br>
              <a:rPr lang="en-US" b="1" dirty="0" smtClean="0">
                <a:solidFill>
                  <a:schemeClr val="bg1"/>
                </a:solidFill>
                <a:latin typeface="Cambria" pitchFamily="18" charset="0"/>
              </a:rPr>
            </a:br>
            <a:r>
              <a:rPr lang="en-US" sz="2800" b="1" dirty="0" smtClean="0">
                <a:solidFill>
                  <a:schemeClr val="bg1"/>
                </a:solidFill>
                <a:latin typeface="Cambria" pitchFamily="18" charset="0"/>
              </a:rPr>
              <a:t>(Admin)</a:t>
            </a:r>
            <a:endParaRPr lang="en-US" sz="2800" b="1" dirty="0">
              <a:solidFill>
                <a:schemeClr val="bg1"/>
              </a:solidFill>
              <a:latin typeface="Cambria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" y="1458686"/>
            <a:ext cx="11976847" cy="4897666"/>
          </a:xfrm>
        </p:spPr>
        <p:txBody>
          <a:bodyPr anchor="t">
            <a:normAutofit/>
          </a:bodyPr>
          <a:lstStyle/>
          <a:p>
            <a:pPr algn="just">
              <a:buNone/>
            </a:pPr>
            <a:endParaRPr lang="en-US" sz="2800" b="1" dirty="0" smtClean="0">
              <a:solidFill>
                <a:schemeClr val="tx2"/>
              </a:solidFill>
              <a:latin typeface="Cambria" pitchFamily="18" charset="0"/>
              <a:ea typeface="Cambria" charset="0"/>
              <a:cs typeface="Times New Roman" pitchFamily="18" charset="0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sz="2800" b="1" dirty="0" smtClean="0">
                <a:solidFill>
                  <a:schemeClr val="tx2"/>
                </a:solidFill>
                <a:latin typeface="Cambria" pitchFamily="18" charset="0"/>
                <a:ea typeface="Cambria" charset="0"/>
                <a:cs typeface="Times New Roman" pitchFamily="18" charset="0"/>
              </a:rPr>
              <a:t>Modification of contents (add, delete or update).</a:t>
            </a:r>
          </a:p>
          <a:p>
            <a:pPr algn="just">
              <a:buFont typeface="Wingdings" pitchFamily="2" charset="2"/>
              <a:buChar char="Ø"/>
            </a:pPr>
            <a:endParaRPr lang="en-US" sz="2800" b="1" dirty="0" smtClean="0">
              <a:solidFill>
                <a:schemeClr val="tx2"/>
              </a:solidFill>
              <a:latin typeface="Cambria" pitchFamily="18" charset="0"/>
              <a:ea typeface="Cambria" charset="0"/>
              <a:cs typeface="Times New Roman" pitchFamily="18" charset="0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sz="2800" b="1" dirty="0" smtClean="0">
                <a:solidFill>
                  <a:schemeClr val="tx2"/>
                </a:solidFill>
                <a:latin typeface="Cambria" pitchFamily="18" charset="0"/>
                <a:ea typeface="Cambria" charset="0"/>
                <a:cs typeface="Times New Roman" pitchFamily="18" charset="0"/>
              </a:rPr>
              <a:t>Making Promotions.</a:t>
            </a:r>
          </a:p>
          <a:p>
            <a:pPr algn="just">
              <a:buFont typeface="Wingdings" pitchFamily="2" charset="2"/>
              <a:buChar char="Ø"/>
            </a:pPr>
            <a:endParaRPr lang="en-US" sz="2800" b="1" dirty="0" smtClean="0">
              <a:solidFill>
                <a:schemeClr val="tx2"/>
              </a:solidFill>
              <a:latin typeface="Cambria" pitchFamily="18" charset="0"/>
              <a:ea typeface="Cambria" charset="0"/>
              <a:cs typeface="Times New Roman" pitchFamily="18" charset="0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sz="2800" b="1" dirty="0" smtClean="0">
                <a:solidFill>
                  <a:schemeClr val="tx2"/>
                </a:solidFill>
                <a:latin typeface="Cambria" pitchFamily="18" charset="0"/>
                <a:ea typeface="Cambria" charset="0"/>
                <a:cs typeface="Times New Roman" pitchFamily="18" charset="0"/>
              </a:rPr>
              <a:t>Keep tracking on client’s feedback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7183158"/>
            <a:ext cx="2844800" cy="365125"/>
          </a:xfrm>
        </p:spPr>
        <p:txBody>
          <a:bodyPr/>
          <a:lstStyle/>
          <a:p>
            <a:r>
              <a:rPr lang="en-US" dirty="0"/>
              <a:t>10 December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54400" y="-699247"/>
            <a:ext cx="3860800" cy="365125"/>
          </a:xfrm>
        </p:spPr>
        <p:txBody>
          <a:bodyPr/>
          <a:lstStyle/>
          <a:p>
            <a:r>
              <a:rPr lang="en-US"/>
              <a:t>QUEST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32DEC5C-7076-8346-B055-4495176649DC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04931608"/>
      </p:ext>
    </p:extLst>
  </p:cSld>
  <p:clrMapOvr>
    <a:masterClrMapping/>
  </p:clrMapOvr>
  <p:transition spd="med">
    <p:wipe dir="d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88686"/>
            <a:ext cx="12192000" cy="878114"/>
          </a:xfr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Decomposition of DFD</a:t>
            </a:r>
            <a:endParaRPr lang="en-US" b="1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0" y="1306288"/>
          <a:ext cx="12192000" cy="5295049"/>
        </p:xfrm>
        <a:graphic>
          <a:graphicData uri="http://schemas.openxmlformats.org/drawingml/2006/table">
            <a:tbl>
              <a:tblPr firstRow="1" bandRow="1">
                <a:tableStyleId>{327F97BB-C833-4FB7-BDE5-3F7075034690}</a:tableStyleId>
              </a:tblPr>
              <a:tblGrid>
                <a:gridCol w="3730171"/>
                <a:gridCol w="2960915"/>
                <a:gridCol w="5500914"/>
              </a:tblGrid>
              <a:tr h="548506">
                <a:tc>
                  <a:txBody>
                    <a:bodyPr/>
                    <a:lstStyle/>
                    <a:p>
                      <a:pPr lvl="0" algn="ctr"/>
                      <a:r>
                        <a:rPr lang="en-US" sz="2400" dirty="0" smtClean="0">
                          <a:latin typeface="Cambria" pitchFamily="18" charset="0"/>
                        </a:rPr>
                        <a:t>Context Level</a:t>
                      </a:r>
                      <a:endParaRPr lang="en-US" sz="2400" dirty="0">
                        <a:latin typeface="Cambria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Cambria" pitchFamily="18" charset="0"/>
                        </a:rPr>
                        <a:t>Level -</a:t>
                      </a:r>
                      <a:r>
                        <a:rPr lang="en-US" sz="2400" baseline="0" dirty="0" smtClean="0">
                          <a:latin typeface="Cambria" pitchFamily="18" charset="0"/>
                        </a:rPr>
                        <a:t> 0</a:t>
                      </a:r>
                      <a:endParaRPr lang="en-US" sz="2400" dirty="0">
                        <a:latin typeface="Cambria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Cambria" pitchFamily="18" charset="0"/>
                        </a:rPr>
                        <a:t>Level - 1</a:t>
                      </a:r>
                      <a:endParaRPr lang="en-US" sz="2400" dirty="0">
                        <a:latin typeface="Cambria" pitchFamily="18" charset="0"/>
                      </a:endParaRPr>
                    </a:p>
                  </a:txBody>
                  <a:tcPr anchor="ctr"/>
                </a:tc>
              </a:tr>
              <a:tr h="791090">
                <a:tc rowSpan="5">
                  <a:txBody>
                    <a:bodyPr/>
                    <a:lstStyle/>
                    <a:p>
                      <a:pPr algn="ctr"/>
                      <a:r>
                        <a:rPr lang="en-US" sz="4400" b="1" dirty="0" smtClean="0">
                          <a:solidFill>
                            <a:schemeClr val="bg1"/>
                          </a:solidFill>
                          <a:latin typeface="Cambria" pitchFamily="18" charset="0"/>
                        </a:rPr>
                        <a:t>Hello Doctor</a:t>
                      </a:r>
                      <a:endParaRPr lang="en-US" sz="4400" b="1" dirty="0">
                        <a:solidFill>
                          <a:schemeClr val="bg1"/>
                        </a:solidFill>
                        <a:latin typeface="Cambria" pitchFamily="18" charset="0"/>
                      </a:endParaRPr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1.0</a:t>
                      </a:r>
                    </a:p>
                    <a:p>
                      <a:pPr algn="ctr"/>
                      <a:r>
                        <a:rPr lang="en-US" sz="4000" b="1" dirty="0" smtClean="0"/>
                        <a:t>Service</a:t>
                      </a:r>
                      <a:endParaRPr lang="en-US" sz="4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 smtClean="0">
                          <a:solidFill>
                            <a:schemeClr val="bg1"/>
                          </a:solidFill>
                          <a:latin typeface="Cambria" pitchFamily="18" charset="0"/>
                          <a:ea typeface="Cambria" charset="0"/>
                          <a:cs typeface="Times New Roman" pitchFamily="18" charset="0"/>
                        </a:rPr>
                        <a:t>1.1 Recieving client’s request 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79109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chemeClr val="bg1"/>
                          </a:solidFill>
                          <a:latin typeface="Cambria" pitchFamily="18" charset="0"/>
                          <a:ea typeface="Cambria" charset="0"/>
                          <a:cs typeface="Times New Roman" pitchFamily="18" charset="0"/>
                        </a:rPr>
                        <a:t>1.2 Check and give</a:t>
                      </a:r>
                      <a:r>
                        <a:rPr lang="en-US" sz="1800" b="1" baseline="0" dirty="0" smtClean="0">
                          <a:solidFill>
                            <a:schemeClr val="bg1"/>
                          </a:solidFill>
                          <a:latin typeface="Cambria" pitchFamily="18" charset="0"/>
                          <a:ea typeface="Cambria" charset="0"/>
                          <a:cs typeface="Times New Roman" pitchFamily="18" charset="0"/>
                        </a:rPr>
                        <a:t> feedback</a:t>
                      </a:r>
                      <a:endParaRPr lang="en-US" b="1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l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79109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chemeClr val="bg1"/>
                          </a:solidFill>
                          <a:latin typeface="Cambria" pitchFamily="18" charset="0"/>
                          <a:ea typeface="Cambria" charset="0"/>
                          <a:cs typeface="Times New Roman" pitchFamily="18" charset="0"/>
                        </a:rPr>
                        <a:t>1.3 Make Confirmation</a:t>
                      </a:r>
                      <a:endParaRPr lang="en-US" b="1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l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1186636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2.0</a:t>
                      </a:r>
                    </a:p>
                    <a:p>
                      <a:pPr algn="ctr"/>
                      <a:r>
                        <a:rPr lang="en-US" sz="4000" b="1" dirty="0" smtClean="0"/>
                        <a:t> Admin</a:t>
                      </a:r>
                      <a:endParaRPr lang="en-US" sz="4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chemeClr val="bg1"/>
                          </a:solidFill>
                          <a:latin typeface="Cambria" pitchFamily="18" charset="0"/>
                          <a:ea typeface="Cambria" charset="0"/>
                          <a:cs typeface="Times New Roman" pitchFamily="18" charset="0"/>
                        </a:rPr>
                        <a:t>2.1 Modification of contents (add, delete or update).</a:t>
                      </a:r>
                    </a:p>
                    <a:p>
                      <a:pPr algn="l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118663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chemeClr val="bg1"/>
                          </a:solidFill>
                          <a:latin typeface="Cambria" pitchFamily="18" charset="0"/>
                          <a:ea typeface="Cambria" charset="0"/>
                          <a:cs typeface="Times New Roman" pitchFamily="18" charset="0"/>
                        </a:rPr>
                        <a:t>2.2 Keep tracking on client’s feedback.</a:t>
                      </a:r>
                    </a:p>
                    <a:p>
                      <a:pPr algn="l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858004"/>
            <a:ext cx="2844800" cy="365125"/>
          </a:xfrm>
        </p:spPr>
        <p:txBody>
          <a:bodyPr/>
          <a:lstStyle/>
          <a:p>
            <a:r>
              <a:rPr lang="en-US">
                <a:latin typeface="Cambria" charset="0"/>
                <a:ea typeface="Cambria" charset="0"/>
                <a:cs typeface="Cambria" charset="0"/>
              </a:rPr>
              <a:t>10 December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1" y="7040565"/>
            <a:ext cx="3860800" cy="365125"/>
          </a:xfrm>
        </p:spPr>
        <p:txBody>
          <a:bodyPr/>
          <a:lstStyle/>
          <a:p>
            <a:r>
              <a:rPr lang="en-US">
                <a:latin typeface="Cambria" charset="0"/>
                <a:ea typeface="Cambria" charset="0"/>
                <a:cs typeface="Cambria" charset="0"/>
              </a:rPr>
              <a:t>QUEST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958543" y="-896471"/>
            <a:ext cx="2844800" cy="365125"/>
          </a:xfrm>
        </p:spPr>
        <p:txBody>
          <a:bodyPr/>
          <a:lstStyle/>
          <a:p>
            <a:fld id="{B32DEC5C-7076-8346-B055-4495176649DC}" type="slidenum">
              <a:rPr lang="en-US" smtClean="0">
                <a:latin typeface="Cambria" charset="0"/>
                <a:ea typeface="Cambria" charset="0"/>
                <a:cs typeface="Cambria" charset="0"/>
              </a:rPr>
              <a:pPr/>
              <a:t>5</a:t>
            </a:fld>
            <a:endParaRPr lang="en-US"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09426537"/>
      </p:ext>
    </p:extLst>
  </p:cSld>
  <p:clrMapOvr>
    <a:masterClrMapping/>
  </p:clrMapOvr>
  <p:transition spd="med">
    <p:wipe dir="d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10457"/>
            <a:ext cx="12192000" cy="1066800"/>
          </a:xfr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b="1" dirty="0" smtClean="0">
                <a:latin typeface="Cambria" charset="0"/>
                <a:ea typeface="Cambria" charset="0"/>
                <a:cs typeface="Cambria" charset="0"/>
              </a:rPr>
              <a:t>Context Level</a:t>
            </a:r>
            <a:endParaRPr lang="en-US" b="1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7404860"/>
            <a:ext cx="2844800" cy="365125"/>
          </a:xfrm>
        </p:spPr>
        <p:txBody>
          <a:bodyPr/>
          <a:lstStyle/>
          <a:p>
            <a:r>
              <a:rPr lang="en-US" dirty="0">
                <a:latin typeface="Cambria" charset="0"/>
                <a:ea typeface="Cambria" charset="0"/>
                <a:cs typeface="Cambria" charset="0"/>
              </a:rPr>
              <a:t>10 December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452471" y="7404860"/>
            <a:ext cx="3860800" cy="365125"/>
          </a:xfrm>
        </p:spPr>
        <p:txBody>
          <a:bodyPr/>
          <a:lstStyle/>
          <a:p>
            <a:r>
              <a:rPr lang="en-US" dirty="0">
                <a:latin typeface="Cambria" charset="0"/>
                <a:ea typeface="Cambria" charset="0"/>
                <a:cs typeface="Cambria" charset="0"/>
              </a:rPr>
              <a:t>QUEST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08140" y="7222299"/>
            <a:ext cx="2844800" cy="365125"/>
          </a:xfrm>
        </p:spPr>
        <p:txBody>
          <a:bodyPr/>
          <a:lstStyle/>
          <a:p>
            <a:fld id="{B32DEC5C-7076-8346-B055-4495176649DC}" type="slidenum">
              <a:rPr lang="en-US" smtClean="0">
                <a:latin typeface="Cambria" charset="0"/>
                <a:ea typeface="Cambria" charset="0"/>
                <a:cs typeface="Cambria" charset="0"/>
              </a:rPr>
              <a:pPr/>
              <a:t>6</a:t>
            </a:fld>
            <a:endParaRPr lang="en-US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4465171" y="2373084"/>
            <a:ext cx="3370729" cy="2191658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+mj-lt"/>
              </a:rPr>
              <a:t>0.0</a:t>
            </a:r>
          </a:p>
          <a:p>
            <a:pPr algn="ctr"/>
            <a:r>
              <a:rPr lang="en-US" sz="3600" dirty="0" smtClean="0">
                <a:latin typeface="+mj-lt"/>
              </a:rPr>
              <a:t>Hello Doctor</a:t>
            </a:r>
            <a:endParaRPr lang="en-US" sz="3600" dirty="0">
              <a:latin typeface="+mj-l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86871" y="1765429"/>
            <a:ext cx="2206172" cy="1364343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Client</a:t>
            </a:r>
            <a:endParaRPr lang="en-US" sz="3600" dirty="0"/>
          </a:p>
        </p:txBody>
      </p:sp>
      <p:sp>
        <p:nvSpPr>
          <p:cNvPr id="13" name="Rectangle 12"/>
          <p:cNvSpPr/>
          <p:nvPr/>
        </p:nvSpPr>
        <p:spPr>
          <a:xfrm>
            <a:off x="9565766" y="4891314"/>
            <a:ext cx="2387174" cy="1516743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Admin</a:t>
            </a:r>
            <a:endParaRPr lang="en-US" sz="3600" dirty="0"/>
          </a:p>
        </p:txBody>
      </p:sp>
      <p:sp>
        <p:nvSpPr>
          <p:cNvPr id="48" name="Rectangle 47"/>
          <p:cNvSpPr/>
          <p:nvPr/>
        </p:nvSpPr>
        <p:spPr>
          <a:xfrm>
            <a:off x="2744111" y="1765429"/>
            <a:ext cx="22197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Appoinment Request </a:t>
            </a:r>
            <a:endParaRPr lang="en-US" dirty="0"/>
          </a:p>
        </p:txBody>
      </p:sp>
      <p:cxnSp>
        <p:nvCxnSpPr>
          <p:cNvPr id="52" name="Elbow Connector 51"/>
          <p:cNvCxnSpPr/>
          <p:nvPr/>
        </p:nvCxnSpPr>
        <p:spPr>
          <a:xfrm>
            <a:off x="2393043" y="2147461"/>
            <a:ext cx="2072128" cy="982311"/>
          </a:xfrm>
          <a:prstGeom prst="bentConnector3">
            <a:avLst>
              <a:gd name="adj1" fmla="val 61908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/>
          <p:cNvCxnSpPr/>
          <p:nvPr/>
        </p:nvCxnSpPr>
        <p:spPr>
          <a:xfrm rot="10800000">
            <a:off x="2393043" y="3091543"/>
            <a:ext cx="2059428" cy="914402"/>
          </a:xfrm>
          <a:prstGeom prst="bentConnector3">
            <a:avLst>
              <a:gd name="adj1" fmla="val 6621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1359180" y="4195410"/>
            <a:ext cx="27422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Feedback and confirmation</a:t>
            </a:r>
            <a:endParaRPr lang="en-US" dirty="0"/>
          </a:p>
        </p:txBody>
      </p:sp>
      <p:cxnSp>
        <p:nvCxnSpPr>
          <p:cNvPr id="66" name="Elbow Connector 65"/>
          <p:cNvCxnSpPr/>
          <p:nvPr/>
        </p:nvCxnSpPr>
        <p:spPr>
          <a:xfrm rot="10800000">
            <a:off x="7823202" y="2871374"/>
            <a:ext cx="4129738" cy="2019940"/>
          </a:xfrm>
          <a:prstGeom prst="bentConnector3">
            <a:avLst>
              <a:gd name="adj1" fmla="val 27155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Elbow Connector 73"/>
          <p:cNvCxnSpPr/>
          <p:nvPr/>
        </p:nvCxnSpPr>
        <p:spPr>
          <a:xfrm rot="10800000">
            <a:off x="7823202" y="3602270"/>
            <a:ext cx="1678534" cy="1397900"/>
          </a:xfrm>
          <a:prstGeom prst="bentConnector3">
            <a:avLst>
              <a:gd name="adj1" fmla="val -56358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/>
          <p:cNvSpPr/>
          <p:nvPr/>
        </p:nvSpPr>
        <p:spPr>
          <a:xfrm>
            <a:off x="8035007" y="3872244"/>
            <a:ext cx="232562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Add, Delete,Update Content </a:t>
            </a:r>
            <a:endParaRPr lang="en-US" dirty="0"/>
          </a:p>
        </p:txBody>
      </p:sp>
      <p:cxnSp>
        <p:nvCxnSpPr>
          <p:cNvPr id="91" name="Elbow Connector 90"/>
          <p:cNvCxnSpPr/>
          <p:nvPr/>
        </p:nvCxnSpPr>
        <p:spPr>
          <a:xfrm rot="5400000" flipH="1" flipV="1">
            <a:off x="2380343" y="2134761"/>
            <a:ext cx="12700" cy="12700"/>
          </a:xfrm>
          <a:prstGeom prst="bentConnector3">
            <a:avLst>
              <a:gd name="adj1" fmla="val 180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Elbow Connector 94"/>
          <p:cNvCxnSpPr/>
          <p:nvPr/>
        </p:nvCxnSpPr>
        <p:spPr>
          <a:xfrm>
            <a:off x="2393043" y="2699656"/>
            <a:ext cx="2059428" cy="682956"/>
          </a:xfrm>
          <a:prstGeom prst="bentConnector3">
            <a:avLst>
              <a:gd name="adj1" fmla="val 4506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ectangle 102"/>
          <p:cNvSpPr/>
          <p:nvPr/>
        </p:nvSpPr>
        <p:spPr>
          <a:xfrm>
            <a:off x="8035007" y="3041134"/>
            <a:ext cx="18090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Doctors Available</a:t>
            </a:r>
          </a:p>
        </p:txBody>
      </p:sp>
      <p:sp>
        <p:nvSpPr>
          <p:cNvPr id="109" name="Rectangle 108"/>
          <p:cNvSpPr/>
          <p:nvPr/>
        </p:nvSpPr>
        <p:spPr>
          <a:xfrm>
            <a:off x="2449125" y="2330324"/>
            <a:ext cx="10052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Payment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0290629" y="2514990"/>
            <a:ext cx="1378857" cy="12804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Storage 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xmlns="" val="3181235399"/>
      </p:ext>
    </p:extLst>
  </p:cSld>
  <p:clrMapOvr>
    <a:masterClrMapping/>
  </p:clrMapOvr>
  <p:transition spd="med">
    <p:wipe dir="d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10457"/>
            <a:ext cx="12192000" cy="1066800"/>
          </a:xfr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dirty="0" smtClean="0">
                <a:latin typeface="Cambria" charset="0"/>
                <a:ea typeface="Cambria" charset="0"/>
                <a:cs typeface="Cambria" charset="0"/>
              </a:rPr>
              <a:t>Level - 0</a:t>
            </a:r>
            <a:endParaRPr lang="en-US" b="1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7404860"/>
            <a:ext cx="2844800" cy="365125"/>
          </a:xfrm>
        </p:spPr>
        <p:txBody>
          <a:bodyPr/>
          <a:lstStyle/>
          <a:p>
            <a:r>
              <a:rPr lang="en-US" dirty="0">
                <a:latin typeface="Cambria" charset="0"/>
                <a:ea typeface="Cambria" charset="0"/>
                <a:cs typeface="Cambria" charset="0"/>
              </a:rPr>
              <a:t>10 December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452471" y="7404860"/>
            <a:ext cx="3860800" cy="365125"/>
          </a:xfrm>
        </p:spPr>
        <p:txBody>
          <a:bodyPr/>
          <a:lstStyle/>
          <a:p>
            <a:r>
              <a:rPr lang="en-US" dirty="0">
                <a:latin typeface="Cambria" charset="0"/>
                <a:ea typeface="Cambria" charset="0"/>
                <a:cs typeface="Cambria" charset="0"/>
              </a:rPr>
              <a:t>QUEST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08140" y="7222299"/>
            <a:ext cx="2844800" cy="365125"/>
          </a:xfrm>
        </p:spPr>
        <p:txBody>
          <a:bodyPr/>
          <a:lstStyle/>
          <a:p>
            <a:fld id="{B32DEC5C-7076-8346-B055-4495176649DC}" type="slidenum">
              <a:rPr lang="en-US" smtClean="0">
                <a:latin typeface="Cambria" charset="0"/>
                <a:ea typeface="Cambria" charset="0"/>
                <a:cs typeface="Cambria" charset="0"/>
              </a:rPr>
              <a:pPr/>
              <a:t>7</a:t>
            </a:fld>
            <a:endParaRPr lang="en-US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4612818" y="1524003"/>
            <a:ext cx="2761129" cy="1799771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+mj-lt"/>
              </a:rPr>
              <a:t>1.0</a:t>
            </a:r>
          </a:p>
          <a:p>
            <a:pPr algn="ctr"/>
            <a:r>
              <a:rPr lang="en-US" sz="3600" dirty="0" smtClean="0">
                <a:latin typeface="+mj-lt"/>
              </a:rPr>
              <a:t>Service</a:t>
            </a:r>
            <a:endParaRPr lang="en-US" sz="3600" dirty="0">
              <a:latin typeface="+mj-l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56094" y="3323774"/>
            <a:ext cx="2206172" cy="1364343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Client</a:t>
            </a:r>
            <a:endParaRPr lang="en-US" sz="3600" dirty="0"/>
          </a:p>
        </p:txBody>
      </p:sp>
      <p:sp>
        <p:nvSpPr>
          <p:cNvPr id="48" name="Rectangle 47"/>
          <p:cNvSpPr/>
          <p:nvPr/>
        </p:nvSpPr>
        <p:spPr>
          <a:xfrm>
            <a:off x="2393043" y="5184837"/>
            <a:ext cx="22197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Appoinment Request </a:t>
            </a:r>
            <a:endParaRPr lang="en-US" dirty="0"/>
          </a:p>
        </p:txBody>
      </p:sp>
      <p:cxnSp>
        <p:nvCxnSpPr>
          <p:cNvPr id="52" name="Elbow Connector 51"/>
          <p:cNvCxnSpPr/>
          <p:nvPr/>
        </p:nvCxnSpPr>
        <p:spPr>
          <a:xfrm>
            <a:off x="2462266" y="3751944"/>
            <a:ext cx="2715919" cy="982311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712111" y="2502041"/>
            <a:ext cx="27422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Feedback and confirmation</a:t>
            </a:r>
            <a:endParaRPr lang="en-US" dirty="0"/>
          </a:p>
        </p:txBody>
      </p:sp>
      <p:sp>
        <p:nvSpPr>
          <p:cNvPr id="84" name="Rectangle 83"/>
          <p:cNvSpPr/>
          <p:nvPr/>
        </p:nvSpPr>
        <p:spPr>
          <a:xfrm>
            <a:off x="7155543" y="3273602"/>
            <a:ext cx="16443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Add,Delete Content </a:t>
            </a:r>
            <a:endParaRPr lang="en-US" dirty="0"/>
          </a:p>
        </p:txBody>
      </p:sp>
      <p:sp>
        <p:nvSpPr>
          <p:cNvPr id="86" name="Rectangle 85"/>
          <p:cNvSpPr/>
          <p:nvPr/>
        </p:nvSpPr>
        <p:spPr>
          <a:xfrm>
            <a:off x="7373947" y="2007889"/>
            <a:ext cx="1930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Update Content</a:t>
            </a:r>
            <a:endParaRPr lang="en-US" dirty="0"/>
          </a:p>
        </p:txBody>
      </p:sp>
      <p:cxnSp>
        <p:nvCxnSpPr>
          <p:cNvPr id="95" name="Elbow Connector 94"/>
          <p:cNvCxnSpPr/>
          <p:nvPr/>
        </p:nvCxnSpPr>
        <p:spPr>
          <a:xfrm>
            <a:off x="2393043" y="4051299"/>
            <a:ext cx="2585357" cy="1133538"/>
          </a:xfrm>
          <a:prstGeom prst="bentConnector3">
            <a:avLst>
              <a:gd name="adj1" fmla="val 40456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ectangle 102"/>
          <p:cNvSpPr/>
          <p:nvPr/>
        </p:nvSpPr>
        <p:spPr>
          <a:xfrm>
            <a:off x="9066803" y="2385930"/>
            <a:ext cx="18090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Doctors Available</a:t>
            </a:r>
          </a:p>
        </p:txBody>
      </p:sp>
      <p:sp>
        <p:nvSpPr>
          <p:cNvPr id="109" name="Rectangle 108"/>
          <p:cNvSpPr/>
          <p:nvPr/>
        </p:nvSpPr>
        <p:spPr>
          <a:xfrm>
            <a:off x="3949833" y="4318785"/>
            <a:ext cx="10052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Payment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5178185" y="4375278"/>
            <a:ext cx="2761129" cy="1712683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2.0</a:t>
            </a:r>
          </a:p>
          <a:p>
            <a:pPr algn="ctr"/>
            <a:r>
              <a:rPr lang="en-US" sz="2800" dirty="0" smtClean="0"/>
              <a:t>Administration</a:t>
            </a:r>
            <a:endParaRPr lang="en-US" sz="2800" dirty="0"/>
          </a:p>
        </p:txBody>
      </p:sp>
      <p:cxnSp>
        <p:nvCxnSpPr>
          <p:cNvPr id="30" name="Elbow Connector 29"/>
          <p:cNvCxnSpPr/>
          <p:nvPr/>
        </p:nvCxnSpPr>
        <p:spPr>
          <a:xfrm rot="10800000" flipV="1">
            <a:off x="2462267" y="2452914"/>
            <a:ext cx="1990205" cy="929698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9554241" y="2948092"/>
            <a:ext cx="1378857" cy="12804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Storage </a:t>
            </a:r>
            <a:endParaRPr lang="en-US" sz="2400" b="1" dirty="0"/>
          </a:p>
        </p:txBody>
      </p:sp>
      <p:cxnSp>
        <p:nvCxnSpPr>
          <p:cNvPr id="25" name="Elbow Connector 24"/>
          <p:cNvCxnSpPr/>
          <p:nvPr/>
        </p:nvCxnSpPr>
        <p:spPr>
          <a:xfrm rot="10800000">
            <a:off x="7373947" y="1843312"/>
            <a:ext cx="2353774" cy="1219204"/>
          </a:xfrm>
          <a:prstGeom prst="bentConnector3">
            <a:avLst>
              <a:gd name="adj1" fmla="val 2903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/>
          <p:nvPr/>
        </p:nvCxnSpPr>
        <p:spPr>
          <a:xfrm>
            <a:off x="9866299" y="3111696"/>
            <a:ext cx="914400" cy="914400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/>
          <p:nvPr/>
        </p:nvCxnSpPr>
        <p:spPr>
          <a:xfrm>
            <a:off x="9971314" y="3111696"/>
            <a:ext cx="914400" cy="914400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/>
          <p:cNvCxnSpPr/>
          <p:nvPr/>
        </p:nvCxnSpPr>
        <p:spPr>
          <a:xfrm>
            <a:off x="9554241" y="3382613"/>
            <a:ext cx="769258" cy="668686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/>
          <p:cNvCxnSpPr>
            <a:endCxn id="8" idx="3"/>
          </p:cNvCxnSpPr>
          <p:nvPr/>
        </p:nvCxnSpPr>
        <p:spPr>
          <a:xfrm rot="10800000">
            <a:off x="7373947" y="2423889"/>
            <a:ext cx="2180296" cy="958726"/>
          </a:xfrm>
          <a:prstGeom prst="bentConnector3">
            <a:avLst>
              <a:gd name="adj1" fmla="val 3868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/>
          <p:nvPr/>
        </p:nvCxnSpPr>
        <p:spPr>
          <a:xfrm flipV="1">
            <a:off x="7939314" y="4026096"/>
            <a:ext cx="1614927" cy="1343407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/>
          <p:cNvCxnSpPr/>
          <p:nvPr/>
        </p:nvCxnSpPr>
        <p:spPr>
          <a:xfrm rot="10800000">
            <a:off x="7373257" y="3032617"/>
            <a:ext cx="2180984" cy="699997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181235399"/>
      </p:ext>
    </p:extLst>
  </p:cSld>
  <p:clrMapOvr>
    <a:masterClrMapping/>
  </p:clrMapOvr>
  <p:transition spd="med">
    <p:wipe dir="d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10457"/>
            <a:ext cx="12192000" cy="1066800"/>
          </a:xfr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dirty="0" smtClean="0">
                <a:latin typeface="Cambria" charset="0"/>
                <a:ea typeface="Cambria" charset="0"/>
                <a:cs typeface="Cambria" charset="0"/>
              </a:rPr>
              <a:t>Level - 1 </a:t>
            </a:r>
            <a:endParaRPr lang="en-US" b="1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7404860"/>
            <a:ext cx="2844800" cy="365125"/>
          </a:xfrm>
        </p:spPr>
        <p:txBody>
          <a:bodyPr/>
          <a:lstStyle/>
          <a:p>
            <a:r>
              <a:rPr lang="en-US" dirty="0">
                <a:latin typeface="Cambria" charset="0"/>
                <a:ea typeface="Cambria" charset="0"/>
                <a:cs typeface="Cambria" charset="0"/>
              </a:rPr>
              <a:t>10 December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452471" y="7404860"/>
            <a:ext cx="3860800" cy="365125"/>
          </a:xfrm>
        </p:spPr>
        <p:txBody>
          <a:bodyPr/>
          <a:lstStyle/>
          <a:p>
            <a:r>
              <a:rPr lang="en-US" dirty="0">
                <a:latin typeface="Cambria" charset="0"/>
                <a:ea typeface="Cambria" charset="0"/>
                <a:cs typeface="Cambria" charset="0"/>
              </a:rPr>
              <a:t>QUEST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08140" y="7222299"/>
            <a:ext cx="2844800" cy="365125"/>
          </a:xfrm>
        </p:spPr>
        <p:txBody>
          <a:bodyPr/>
          <a:lstStyle/>
          <a:p>
            <a:fld id="{B32DEC5C-7076-8346-B055-4495176649DC}" type="slidenum">
              <a:rPr lang="en-US" smtClean="0">
                <a:latin typeface="Cambria" charset="0"/>
                <a:ea typeface="Cambria" charset="0"/>
                <a:cs typeface="Cambria" charset="0"/>
              </a:rPr>
              <a:pPr/>
              <a:t>8</a:t>
            </a:fld>
            <a:endParaRPr lang="en-US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4452470" y="1588315"/>
            <a:ext cx="3860801" cy="913726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t"/>
            <a:r>
              <a:rPr lang="en-US" sz="2400" b="1" dirty="0" smtClean="0"/>
              <a:t>1.1</a:t>
            </a:r>
          </a:p>
          <a:p>
            <a:pPr algn="ctr" fontAlgn="t"/>
            <a:r>
              <a:rPr lang="en-US" sz="2400" b="1" dirty="0" smtClean="0"/>
              <a:t> Recieving client’s request </a:t>
            </a:r>
          </a:p>
        </p:txBody>
      </p:sp>
      <p:sp>
        <p:nvSpPr>
          <p:cNvPr id="84" name="Rectangle 83"/>
          <p:cNvSpPr/>
          <p:nvPr/>
        </p:nvSpPr>
        <p:spPr>
          <a:xfrm>
            <a:off x="9617423" y="3290279"/>
            <a:ext cx="12524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Add,Delete Conent  </a:t>
            </a:r>
            <a:endParaRPr lang="en-US" dirty="0"/>
          </a:p>
        </p:txBody>
      </p:sp>
      <p:sp>
        <p:nvSpPr>
          <p:cNvPr id="23" name="Rounded Rectangle 22"/>
          <p:cNvSpPr/>
          <p:nvPr/>
        </p:nvSpPr>
        <p:spPr>
          <a:xfrm>
            <a:off x="4310743" y="3214915"/>
            <a:ext cx="3860801" cy="856341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1.2 Check and give feedback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4452470" y="4607507"/>
            <a:ext cx="3860800" cy="928915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sz="2400" b="1" dirty="0" smtClean="0">
                <a:solidFill>
                  <a:schemeClr val="bg1"/>
                </a:solidFill>
                <a:latin typeface="Cambria" pitchFamily="18" charset="0"/>
                <a:ea typeface="Cambria" charset="0"/>
                <a:cs typeface="Times New Roman" pitchFamily="18" charset="0"/>
              </a:rPr>
              <a:t>1.3 Make Confirmation</a:t>
            </a:r>
            <a:endParaRPr lang="en-US" sz="2400" b="1" dirty="0" smtClean="0">
              <a:solidFill>
                <a:schemeClr val="bg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09600" y="2991283"/>
            <a:ext cx="2358279" cy="145433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Admin</a:t>
            </a:r>
            <a:endParaRPr lang="en-US" sz="2800" b="1" dirty="0"/>
          </a:p>
        </p:txBody>
      </p:sp>
      <p:sp>
        <p:nvSpPr>
          <p:cNvPr id="24" name="Rectangle 23"/>
          <p:cNvSpPr/>
          <p:nvPr/>
        </p:nvSpPr>
        <p:spPr>
          <a:xfrm>
            <a:off x="9617423" y="2871373"/>
            <a:ext cx="2335517" cy="1503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/>
              <a:t>Client</a:t>
            </a:r>
            <a:endParaRPr lang="en-US" sz="3200" b="1" dirty="0"/>
          </a:p>
        </p:txBody>
      </p:sp>
      <p:cxnSp>
        <p:nvCxnSpPr>
          <p:cNvPr id="26" name="Curved Connector 25"/>
          <p:cNvCxnSpPr>
            <a:endCxn id="8" idx="3"/>
          </p:cNvCxnSpPr>
          <p:nvPr/>
        </p:nvCxnSpPr>
        <p:spPr>
          <a:xfrm rot="10800000">
            <a:off x="8313272" y="2045179"/>
            <a:ext cx="1629015" cy="826195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/>
          <p:cNvCxnSpPr>
            <a:stCxn id="8" idx="1"/>
          </p:cNvCxnSpPr>
          <p:nvPr/>
        </p:nvCxnSpPr>
        <p:spPr>
          <a:xfrm rot="10800000" flipV="1">
            <a:off x="2967880" y="2045177"/>
            <a:ext cx="1484591" cy="124510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2967880" y="3643086"/>
            <a:ext cx="1342863" cy="7536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23" idx="3"/>
          </p:cNvCxnSpPr>
          <p:nvPr/>
        </p:nvCxnSpPr>
        <p:spPr>
          <a:xfrm flipV="1">
            <a:off x="8171544" y="3541487"/>
            <a:ext cx="1445879" cy="10159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/>
          <p:nvPr/>
        </p:nvCxnSpPr>
        <p:spPr>
          <a:xfrm>
            <a:off x="2916790" y="4413130"/>
            <a:ext cx="1615217" cy="439223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/>
          <p:cNvCxnSpPr/>
          <p:nvPr/>
        </p:nvCxnSpPr>
        <p:spPr>
          <a:xfrm flipV="1">
            <a:off x="8313272" y="4375278"/>
            <a:ext cx="1304151" cy="46445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181235399"/>
      </p:ext>
    </p:extLst>
  </p:cSld>
  <p:clrMapOvr>
    <a:masterClrMapping/>
  </p:clrMapOvr>
  <p:transition spd="med">
    <p:wipe dir="d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10457"/>
            <a:ext cx="12192000" cy="1066800"/>
          </a:xfr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dirty="0" smtClean="0">
                <a:latin typeface="Cambria" charset="0"/>
                <a:ea typeface="Cambria" charset="0"/>
                <a:cs typeface="Cambria" charset="0"/>
              </a:rPr>
              <a:t>Level - 1 </a:t>
            </a:r>
            <a:endParaRPr lang="en-US" b="1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7404860"/>
            <a:ext cx="2844800" cy="365125"/>
          </a:xfrm>
        </p:spPr>
        <p:txBody>
          <a:bodyPr/>
          <a:lstStyle/>
          <a:p>
            <a:r>
              <a:rPr lang="en-US" dirty="0">
                <a:latin typeface="Cambria" charset="0"/>
                <a:ea typeface="Cambria" charset="0"/>
                <a:cs typeface="Cambria" charset="0"/>
              </a:rPr>
              <a:t>10 December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452471" y="7404860"/>
            <a:ext cx="3860800" cy="365125"/>
          </a:xfrm>
        </p:spPr>
        <p:txBody>
          <a:bodyPr/>
          <a:lstStyle/>
          <a:p>
            <a:r>
              <a:rPr lang="en-US" dirty="0">
                <a:latin typeface="Cambria" charset="0"/>
                <a:ea typeface="Cambria" charset="0"/>
                <a:cs typeface="Cambria" charset="0"/>
              </a:rPr>
              <a:t>QUEST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08140" y="7222299"/>
            <a:ext cx="2844800" cy="365125"/>
          </a:xfrm>
        </p:spPr>
        <p:txBody>
          <a:bodyPr/>
          <a:lstStyle/>
          <a:p>
            <a:fld id="{B32DEC5C-7076-8346-B055-4495176649DC}" type="slidenum">
              <a:rPr lang="en-US" smtClean="0">
                <a:latin typeface="Cambria" charset="0"/>
                <a:ea typeface="Cambria" charset="0"/>
                <a:cs typeface="Cambria" charset="0"/>
              </a:rPr>
              <a:pPr/>
              <a:t>9</a:t>
            </a:fld>
            <a:endParaRPr lang="en-US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4452470" y="1588315"/>
            <a:ext cx="3860801" cy="913726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sz="2000" b="1" dirty="0" smtClean="0">
                <a:solidFill>
                  <a:schemeClr val="bg1"/>
                </a:solidFill>
                <a:latin typeface="Cambria" pitchFamily="18" charset="0"/>
                <a:ea typeface="Cambria" charset="0"/>
                <a:cs typeface="Times New Roman" pitchFamily="18" charset="0"/>
              </a:rPr>
              <a:t>2.1 Modification of contents (add, delete or update).</a:t>
            </a:r>
          </a:p>
        </p:txBody>
      </p:sp>
      <p:sp>
        <p:nvSpPr>
          <p:cNvPr id="84" name="Rectangle 83"/>
          <p:cNvSpPr/>
          <p:nvPr/>
        </p:nvSpPr>
        <p:spPr>
          <a:xfrm>
            <a:off x="9617423" y="3290279"/>
            <a:ext cx="12524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Add,Delete Conent  </a:t>
            </a:r>
            <a:endParaRPr lang="en-US" dirty="0"/>
          </a:p>
        </p:txBody>
      </p:sp>
      <p:sp>
        <p:nvSpPr>
          <p:cNvPr id="21" name="Rounded Rectangle 20"/>
          <p:cNvSpPr/>
          <p:nvPr/>
        </p:nvSpPr>
        <p:spPr>
          <a:xfrm>
            <a:off x="4452470" y="4586514"/>
            <a:ext cx="3860800" cy="928915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sz="2400" b="1" dirty="0" smtClean="0">
                <a:solidFill>
                  <a:schemeClr val="bg1"/>
                </a:solidFill>
                <a:latin typeface="Cambria" pitchFamily="18" charset="0"/>
                <a:ea typeface="Cambria" charset="0"/>
                <a:cs typeface="Times New Roman" pitchFamily="18" charset="0"/>
              </a:rPr>
              <a:t>2.2 Keep tracking on client’s feedback.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09600" y="2991283"/>
            <a:ext cx="2358279" cy="145433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Admin</a:t>
            </a:r>
            <a:endParaRPr lang="en-US" sz="2800" b="1" dirty="0"/>
          </a:p>
        </p:txBody>
      </p:sp>
      <p:sp>
        <p:nvSpPr>
          <p:cNvPr id="24" name="Rectangle 23"/>
          <p:cNvSpPr/>
          <p:nvPr/>
        </p:nvSpPr>
        <p:spPr>
          <a:xfrm>
            <a:off x="9617423" y="2871373"/>
            <a:ext cx="2335517" cy="1503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/>
              <a:t>Client</a:t>
            </a:r>
            <a:endParaRPr lang="en-US" sz="3200" b="1" dirty="0"/>
          </a:p>
        </p:txBody>
      </p:sp>
      <p:cxnSp>
        <p:nvCxnSpPr>
          <p:cNvPr id="28" name="Curved Connector 27"/>
          <p:cNvCxnSpPr>
            <a:stCxn id="8" idx="1"/>
          </p:cNvCxnSpPr>
          <p:nvPr/>
        </p:nvCxnSpPr>
        <p:spPr>
          <a:xfrm rot="10800000" flipV="1">
            <a:off x="2967884" y="2045178"/>
            <a:ext cx="1484587" cy="12451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 rot="10800000" flipV="1">
            <a:off x="8313271" y="3483429"/>
            <a:ext cx="1304152" cy="124822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/>
        </p:nvCxnSpPr>
        <p:spPr>
          <a:xfrm rot="10800000">
            <a:off x="2967880" y="3936611"/>
            <a:ext cx="1484590" cy="111436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4452471" y="3026566"/>
            <a:ext cx="3860801" cy="91372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sz="3600" dirty="0" smtClean="0">
                <a:latin typeface="Cambria" pitchFamily="18" charset="0"/>
              </a:rPr>
              <a:t>Database</a:t>
            </a:r>
            <a:endParaRPr lang="en-US" sz="3600" dirty="0" smtClean="0">
              <a:latin typeface="Cambria" pitchFamily="18" charset="0"/>
            </a:endParaRPr>
          </a:p>
        </p:txBody>
      </p:sp>
      <p:cxnSp>
        <p:nvCxnSpPr>
          <p:cNvPr id="19" name="Curved Connector 18"/>
          <p:cNvCxnSpPr>
            <a:stCxn id="8" idx="3"/>
          </p:cNvCxnSpPr>
          <p:nvPr/>
        </p:nvCxnSpPr>
        <p:spPr>
          <a:xfrm>
            <a:off x="8313271" y="2045178"/>
            <a:ext cx="1252069" cy="946105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967884" y="3483429"/>
            <a:ext cx="1484586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8" idx="2"/>
            <a:endCxn id="15" idx="0"/>
          </p:cNvCxnSpPr>
          <p:nvPr/>
        </p:nvCxnSpPr>
        <p:spPr>
          <a:xfrm rot="16200000" flipH="1">
            <a:off x="6120609" y="2764302"/>
            <a:ext cx="524525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endCxn id="21" idx="0"/>
          </p:cNvCxnSpPr>
          <p:nvPr/>
        </p:nvCxnSpPr>
        <p:spPr>
          <a:xfrm rot="5400000">
            <a:off x="6057918" y="4261562"/>
            <a:ext cx="649904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181235399"/>
      </p:ext>
    </p:extLst>
  </p:cSld>
  <p:clrMapOvr>
    <a:masterClrMapping/>
  </p:clrMapOvr>
  <p:transition spd="med">
    <p:wipe dir="d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891</TotalTime>
  <Words>239</Words>
  <Application>Microsoft Office PowerPoint</Application>
  <PresentationFormat>Custom</PresentationFormat>
  <Paragraphs>99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Presented By</vt:lpstr>
      <vt:lpstr>Data Flow Diagram</vt:lpstr>
      <vt:lpstr>Task List  (Service)</vt:lpstr>
      <vt:lpstr>Task List  (Admin)</vt:lpstr>
      <vt:lpstr>Decomposition of DFD</vt:lpstr>
      <vt:lpstr>Context Level</vt:lpstr>
      <vt:lpstr>Level - 0</vt:lpstr>
      <vt:lpstr>Level - 1 </vt:lpstr>
      <vt:lpstr>Level - 1 </vt:lpstr>
      <vt:lpstr>Slide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 Doctor</dc:title>
  <dc:creator>Abdullah Nayim</dc:creator>
  <cp:lastModifiedBy>Abdullah Nayim</cp:lastModifiedBy>
  <cp:revision>86</cp:revision>
  <dcterms:created xsi:type="dcterms:W3CDTF">2016-12-07T19:02:08Z</dcterms:created>
  <dcterms:modified xsi:type="dcterms:W3CDTF">2019-12-19T22:57:58Z</dcterms:modified>
</cp:coreProperties>
</file>

<file path=docProps/thumbnail.jpeg>
</file>